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9" autoAdjust="0"/>
    <p:restoredTop sz="94660"/>
  </p:normalViewPr>
  <p:slideViewPr>
    <p:cSldViewPr snapToGrid="0">
      <p:cViewPr>
        <p:scale>
          <a:sx n="80" d="100"/>
          <a:sy n="80" d="100"/>
        </p:scale>
        <p:origin x="5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86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87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7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5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4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34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94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87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2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64000" pressure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0698"/>
            <a:ext cx="12305016" cy="87980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6042" y="4154905"/>
            <a:ext cx="13242376" cy="202130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9807" y="313498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Reciperian</a:t>
            </a:r>
            <a:endParaRPr lang="zh-TW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14610" y="4470574"/>
            <a:ext cx="542295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106306001 Vincent Chen</a:t>
            </a:r>
          </a:p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105302055 </a:t>
            </a:r>
            <a:r>
              <a:rPr kumimoji="1"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Hsieh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103303005 Jeremy Chuang</a:t>
            </a:r>
            <a:endParaRPr kumimoji="1"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9555" y="5307459"/>
            <a:ext cx="542295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NCCU Data Structure Final Project Group 5</a:t>
            </a:r>
          </a:p>
        </p:txBody>
      </p:sp>
    </p:spTree>
    <p:extLst>
      <p:ext uri="{BB962C8B-B14F-4D97-AF65-F5344CB8AC3E}">
        <p14:creationId xmlns:p14="http://schemas.microsoft.com/office/powerpoint/2010/main" val="2244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Difficulties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838200" y="1547708"/>
            <a:ext cx="10515600" cy="4351338"/>
          </a:xfrm>
        </p:spPr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86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231">
            <a:off x="7817059" y="-201739"/>
            <a:ext cx="4931972" cy="72036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30074"/>
            <a:ext cx="7993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0653" y="1695469"/>
            <a:ext cx="10515600" cy="35272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700" b="1" dirty="0">
              <a:latin typeface="+mj-lt"/>
            </a:endParaRPr>
          </a:p>
          <a:p>
            <a:pPr marL="0" indent="0">
              <a:buNone/>
            </a:pPr>
            <a:r>
              <a:rPr lang="en-US" altLang="zh-TW" sz="3600" dirty="0">
                <a:latin typeface="+mj-lt"/>
              </a:rPr>
              <a:t>Can’t you </a:t>
            </a:r>
            <a:r>
              <a:rPr lang="en-US" altLang="zh-TW" sz="6000" b="1" dirty="0" smtClean="0">
                <a:latin typeface="+mj-lt"/>
              </a:rPr>
              <a:t>Find </a:t>
            </a:r>
            <a:r>
              <a:rPr lang="en-US" altLang="zh-TW" sz="6000" b="1" dirty="0">
                <a:latin typeface="+mj-lt"/>
              </a:rPr>
              <a:t>the recipe </a:t>
            </a:r>
          </a:p>
          <a:p>
            <a:pPr marL="0" indent="0">
              <a:buNone/>
            </a:pPr>
            <a:r>
              <a:rPr lang="en-US" altLang="zh-TW" sz="3600" dirty="0" smtClean="0">
                <a:latin typeface="+mj-lt"/>
              </a:rPr>
              <a:t>		that you </a:t>
            </a:r>
            <a:r>
              <a:rPr lang="en-US" altLang="zh-TW" sz="3600" dirty="0" smtClean="0">
                <a:latin typeface="+mj-lt"/>
              </a:rPr>
              <a:t>wish to have?</a:t>
            </a:r>
            <a:endParaRPr lang="en-US" altLang="zh-TW" sz="3600" dirty="0">
              <a:latin typeface="+mj-lt"/>
            </a:endParaRPr>
          </a:p>
          <a:p>
            <a:pPr marL="0" indent="0">
              <a:buNone/>
            </a:pPr>
            <a:r>
              <a:rPr lang="en-US" altLang="zh-TW" sz="3600" dirty="0">
                <a:latin typeface="+mj-lt"/>
              </a:rPr>
              <a:t>Have you ever </a:t>
            </a:r>
            <a:r>
              <a:rPr lang="en-US" altLang="zh-TW" sz="3600" dirty="0" smtClean="0">
                <a:latin typeface="+mj-lt"/>
              </a:rPr>
              <a:t>wondered</a:t>
            </a:r>
          </a:p>
          <a:p>
            <a:pPr marL="0" indent="0">
              <a:buNone/>
            </a:pPr>
            <a:r>
              <a:rPr lang="en-US" altLang="zh-TW" sz="6000" b="1" dirty="0" smtClean="0">
                <a:latin typeface="+mj-lt"/>
              </a:rPr>
              <a:t>		What </a:t>
            </a:r>
            <a:r>
              <a:rPr lang="en-US" altLang="zh-TW" sz="6000" b="1" dirty="0">
                <a:latin typeface="+mj-lt"/>
              </a:rPr>
              <a:t>to </a:t>
            </a:r>
            <a:r>
              <a:rPr lang="en-US" altLang="zh-TW" sz="6600" b="1" dirty="0">
                <a:latin typeface="+mj-lt"/>
              </a:rPr>
              <a:t>E</a:t>
            </a:r>
            <a:r>
              <a:rPr lang="en-US" altLang="zh-TW" sz="6600" b="1" dirty="0" smtClean="0">
                <a:latin typeface="+mj-lt"/>
              </a:rPr>
              <a:t>at</a:t>
            </a:r>
            <a:r>
              <a:rPr lang="en-US" altLang="zh-TW" sz="3600" dirty="0" smtClean="0">
                <a:latin typeface="+mj-lt"/>
              </a:rPr>
              <a:t> for </a:t>
            </a:r>
            <a:r>
              <a:rPr lang="en-US" altLang="zh-TW" sz="3600" dirty="0">
                <a:latin typeface="+mj-lt"/>
              </a:rPr>
              <a:t>dinner?</a:t>
            </a:r>
          </a:p>
          <a:p>
            <a:pPr marL="0" indent="0">
              <a:buNone/>
            </a:pPr>
            <a:endParaRPr lang="zh-TW" altLang="en-US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90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5649" y="316998"/>
            <a:ext cx="10515600" cy="1325563"/>
          </a:xfrm>
        </p:spPr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38974" y="1825625"/>
            <a:ext cx="4448176" cy="4351338"/>
          </a:xfrm>
        </p:spPr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e are always </a:t>
            </a:r>
            <a:r>
              <a:rPr lang="en-US" altLang="zh-TW" dirty="0" smtClean="0"/>
              <a:t>frustrated </a:t>
            </a:r>
            <a:r>
              <a:rPr lang="en-US" altLang="zh-TW" dirty="0" smtClean="0"/>
              <a:t>about choosing </a:t>
            </a:r>
            <a:r>
              <a:rPr lang="en-US" altLang="zh-TW" dirty="0" smtClean="0"/>
              <a:t>what to </a:t>
            </a:r>
            <a:r>
              <a:rPr lang="en-US" altLang="zh-TW" dirty="0" smtClean="0"/>
              <a:t>eat for our meal. </a:t>
            </a:r>
            <a:r>
              <a:rPr lang="en-US" altLang="zh-TW" dirty="0" smtClean="0"/>
              <a:t>With</a:t>
            </a:r>
            <a:r>
              <a:rPr lang="en-US" altLang="zh-TW" dirty="0" smtClean="0"/>
              <a:t> </a:t>
            </a:r>
            <a:r>
              <a:rPr lang="en-US" altLang="zh-TW" dirty="0" smtClean="0"/>
              <a:t>this search engine, we </a:t>
            </a:r>
            <a:r>
              <a:rPr lang="en-US" altLang="zh-TW" dirty="0" smtClean="0"/>
              <a:t>ought to get </a:t>
            </a:r>
            <a:r>
              <a:rPr lang="en-US" altLang="zh-TW" dirty="0" smtClean="0"/>
              <a:t>some inspiration.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e </a:t>
            </a:r>
            <a:r>
              <a:rPr lang="en-US" altLang="zh-TW" dirty="0" smtClean="0"/>
              <a:t>can get many similar </a:t>
            </a:r>
            <a:r>
              <a:rPr lang="en-US" altLang="zh-TW" dirty="0" smtClean="0"/>
              <a:t>recipes, and get the best one by ranking the list </a:t>
            </a:r>
            <a:r>
              <a:rPr lang="en-US" altLang="zh-TW" dirty="0" smtClean="0"/>
              <a:t>with some weights.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24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</a:t>
            </a:r>
            <a:r>
              <a:rPr lang="en-US" altLang="zh-TW" dirty="0" smtClean="0"/>
              <a:t>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Stage 1</a:t>
            </a:r>
            <a:r>
              <a:rPr lang="en-US" altLang="zh-TW" dirty="0" smtClean="0"/>
              <a:t>: Get </a:t>
            </a:r>
            <a:r>
              <a:rPr lang="en-US" altLang="zh-TW" dirty="0" smtClean="0"/>
              <a:t>the google search result by the </a:t>
            </a:r>
            <a:r>
              <a:rPr lang="en-US" altLang="zh-TW" dirty="0" smtClean="0"/>
              <a:t>keyword (</a:t>
            </a:r>
            <a:r>
              <a:rPr lang="en-US" altLang="zh-TW" dirty="0" smtClean="0"/>
              <a:t>Google Query)</a:t>
            </a:r>
          </a:p>
          <a:p>
            <a:r>
              <a:rPr lang="en-US" altLang="zh-TW" b="1" dirty="0" smtClean="0"/>
              <a:t>Stage 2</a:t>
            </a:r>
            <a:r>
              <a:rPr lang="en-US" altLang="zh-TW" dirty="0" smtClean="0"/>
              <a:t>: Get </a:t>
            </a:r>
            <a:r>
              <a:rPr lang="en-US" altLang="zh-TW" dirty="0" smtClean="0"/>
              <a:t>the children webpages of the google search </a:t>
            </a:r>
            <a:r>
              <a:rPr lang="en-US" altLang="zh-TW" dirty="0" smtClean="0"/>
              <a:t>results (</a:t>
            </a:r>
            <a:r>
              <a:rPr lang="en-US" altLang="zh-TW" dirty="0" smtClean="0"/>
              <a:t>Google </a:t>
            </a:r>
            <a:r>
              <a:rPr lang="en-US" altLang="zh-TW" dirty="0" smtClean="0"/>
              <a:t>Query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Based </a:t>
            </a:r>
            <a:r>
              <a:rPr lang="en-US" altLang="zh-TW" dirty="0"/>
              <a:t>on code provided by TA, we have written the "</a:t>
            </a:r>
            <a:r>
              <a:rPr lang="en-US" altLang="zh-TW" dirty="0" err="1"/>
              <a:t>getSubLink</a:t>
            </a:r>
            <a:r>
              <a:rPr lang="en-US" altLang="zh-TW" dirty="0"/>
              <a:t>" object to get all the children webpages and their grandchildren webpages out of the search results by Google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/>
              <a:t>Stage 3</a:t>
            </a:r>
            <a:r>
              <a:rPr lang="en-US" altLang="zh-TW" dirty="0"/>
              <a:t>: Build the keyword list which contains the similar keywords and weight them(Keyword, </a:t>
            </a:r>
            <a:r>
              <a:rPr lang="en-US" altLang="zh-TW" dirty="0" err="1"/>
              <a:t>KeywordList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We have build a list of food that have different weights, ranging from chicken, pork, beef to seafood and so on. We also allow users to input different keywords as well as the ingredients </a:t>
            </a:r>
            <a:r>
              <a:rPr lang="en-US" altLang="zh-TW" dirty="0" smtClean="0"/>
              <a:t>on </a:t>
            </a:r>
            <a:r>
              <a:rPr lang="en-US" altLang="zh-TW" dirty="0"/>
              <a:t>their </a:t>
            </a:r>
            <a:r>
              <a:rPr lang="en-US" altLang="zh-TW" dirty="0" smtClean="0"/>
              <a:t>own.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</a:t>
            </a:r>
            <a:r>
              <a:rPr lang="en-US" altLang="zh-TW" dirty="0" smtClean="0"/>
              <a:t>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Stage </a:t>
            </a:r>
            <a:r>
              <a:rPr lang="en-US" altLang="zh-TW" b="1" dirty="0" smtClean="0"/>
              <a:t>4</a:t>
            </a:r>
            <a:r>
              <a:rPr lang="en-US" altLang="zh-TW" dirty="0" smtClean="0"/>
              <a:t>: Rank </a:t>
            </a:r>
            <a:r>
              <a:rPr lang="en-US" altLang="zh-TW" dirty="0" smtClean="0"/>
              <a:t>and sort(Index, </a:t>
            </a:r>
            <a:r>
              <a:rPr lang="en-US" altLang="zh-TW" dirty="0" err="1" smtClean="0"/>
              <a:t>GoogleQuery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KeywordHeap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KeywordComparator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Given the weights and the keywords, we can then store the </a:t>
            </a:r>
            <a:r>
              <a:rPr lang="en-US" altLang="zh-TW" dirty="0" err="1"/>
              <a:t>url</a:t>
            </a:r>
            <a:r>
              <a:rPr lang="en-US" altLang="zh-TW" dirty="0"/>
              <a:t>, title and </a:t>
            </a:r>
            <a:r>
              <a:rPr lang="en-US" altLang="zh-TW" dirty="0" err="1"/>
              <a:t>weigthed</a:t>
            </a:r>
            <a:r>
              <a:rPr lang="en-US" altLang="zh-TW" dirty="0"/>
              <a:t> score into </a:t>
            </a:r>
            <a:r>
              <a:rPr lang="en-US" altLang="zh-TW" dirty="0" err="1"/>
              <a:t>Hashmap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b="1" dirty="0" smtClean="0"/>
              <a:t>Stage 5</a:t>
            </a:r>
            <a:r>
              <a:rPr lang="en-US" altLang="zh-TW" dirty="0" smtClean="0"/>
              <a:t>: Show </a:t>
            </a:r>
            <a:r>
              <a:rPr lang="en-US" altLang="zh-TW" dirty="0" smtClean="0"/>
              <a:t>the result on website(</a:t>
            </a:r>
            <a:r>
              <a:rPr lang="en-US" altLang="zh-TW" dirty="0" err="1" smtClean="0"/>
              <a:t>Search.jsp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googleitem.jsp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We have leveraged </a:t>
            </a:r>
            <a:r>
              <a:rPr lang="en-US" altLang="zh-TW" dirty="0" err="1"/>
              <a:t>jsp</a:t>
            </a:r>
            <a:r>
              <a:rPr lang="en-US" altLang="zh-TW" dirty="0"/>
              <a:t> to output our results onto html.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Scoring Formula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68185" y="1771311"/>
            <a:ext cx="428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/>
              <a:t>Webpage’s Score </a:t>
            </a:r>
            <a:br>
              <a:rPr kumimoji="1" lang="en-US" altLang="zh-TW" sz="2800" b="1" dirty="0" smtClean="0"/>
            </a:br>
            <a:r>
              <a:rPr kumimoji="1" lang="en-US" altLang="zh-TW" sz="2800" b="1" dirty="0" smtClean="0"/>
              <a:t>= </a:t>
            </a:r>
            <a:endParaRPr kumimoji="1"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39634" y="2230683"/>
            <a:ext cx="7591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  Webpage’s score itself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Children sub webpage's </a:t>
            </a:r>
            <a:r>
              <a:rPr kumimoji="1" lang="en-US" altLang="zh-TW" sz="2800" dirty="0" smtClean="0"/>
              <a:t>score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Grandchildren sub webpage's score</a:t>
            </a:r>
            <a:endParaRPr kumimoji="1" lang="zh-TW" altLang="en-US" sz="2800" dirty="0"/>
          </a:p>
          <a:p>
            <a:endParaRPr kumimoji="1"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 flipH="1">
            <a:off x="1268185" y="4623660"/>
            <a:ext cx="643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Score =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2786744" y="4289759"/>
            <a:ext cx="4465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The count of certain keyword </a:t>
            </a:r>
            <a:r>
              <a:rPr lang="en-US" altLang="zh-TW" sz="2800" dirty="0" smtClean="0"/>
              <a:t>appears in the </a:t>
            </a:r>
            <a:r>
              <a:rPr lang="en-US" altLang="zh-TW" sz="2800" dirty="0" smtClean="0"/>
              <a:t>content </a:t>
            </a:r>
            <a:r>
              <a:rPr lang="en-US" altLang="zh-TW" sz="2800" dirty="0" smtClean="0"/>
              <a:t>of a page’s source code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 flipH="1">
            <a:off x="8267698" y="4657166"/>
            <a:ext cx="290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Keyword’s Weight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 flipH="1">
            <a:off x="7535977" y="4623660"/>
            <a:ext cx="290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9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415657" y="1004489"/>
            <a:ext cx="5094889" cy="1108842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3794234" y="15720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246174" y="303085"/>
            <a:ext cx="5" cy="6065977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14041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KeywordHeap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14039" y="2917374"/>
            <a:ext cx="2165131" cy="809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Index</a:t>
            </a:r>
            <a:endParaRPr lang="zh-TW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7147034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KeywordComparator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680026" y="468311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147034" y="291737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GoogleQuery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680025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Keyword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614039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WebPage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7147034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WordCounter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660635" y="1132490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Search.jsp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Googleitem.jsp</a:t>
            </a:r>
            <a:endParaRPr lang="zh-TW" altLang="en-US" dirty="0"/>
          </a:p>
        </p:txBody>
      </p:sp>
      <p:cxnSp>
        <p:nvCxnSpPr>
          <p:cNvPr id="35" name="直線接點 34"/>
          <p:cNvCxnSpPr>
            <a:stCxn id="21" idx="0"/>
          </p:cNvCxnSpPr>
          <p:nvPr/>
        </p:nvCxnSpPr>
        <p:spPr>
          <a:xfrm flipH="1" flipV="1">
            <a:off x="10762591" y="4204892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8229595" y="4236426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H="1">
            <a:off x="5696604" y="4204892"/>
            <a:ext cx="5065987" cy="31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25" idx="0"/>
          </p:cNvCxnSpPr>
          <p:nvPr/>
        </p:nvCxnSpPr>
        <p:spPr>
          <a:xfrm flipH="1" flipV="1">
            <a:off x="5696604" y="4236426"/>
            <a:ext cx="1" cy="4466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endCxn id="22" idx="2"/>
          </p:cNvCxnSpPr>
          <p:nvPr/>
        </p:nvCxnSpPr>
        <p:spPr>
          <a:xfrm flipV="1">
            <a:off x="8229594" y="3726670"/>
            <a:ext cx="6" cy="478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18" idx="0"/>
          </p:cNvCxnSpPr>
          <p:nvPr/>
        </p:nvCxnSpPr>
        <p:spPr>
          <a:xfrm>
            <a:off x="5696604" y="2108076"/>
            <a:ext cx="1" cy="809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3" idx="2"/>
            <a:endCxn id="22" idx="3"/>
          </p:cNvCxnSpPr>
          <p:nvPr/>
        </p:nvCxnSpPr>
        <p:spPr>
          <a:xfrm rot="5400000">
            <a:off x="9356833" y="1916263"/>
            <a:ext cx="1361091" cy="14504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2" idx="1"/>
            <a:endCxn id="18" idx="3"/>
          </p:cNvCxnSpPr>
          <p:nvPr/>
        </p:nvCxnSpPr>
        <p:spPr>
          <a:xfrm flipH="1">
            <a:off x="6779170" y="3322022"/>
            <a:ext cx="3678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8" idx="1"/>
          </p:cNvCxnSpPr>
          <p:nvPr/>
        </p:nvCxnSpPr>
        <p:spPr>
          <a:xfrm rot="10800000">
            <a:off x="2743201" y="1963559"/>
            <a:ext cx="1870838" cy="13584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23" idx="0"/>
          </p:cNvCxnSpPr>
          <p:nvPr/>
        </p:nvCxnSpPr>
        <p:spPr>
          <a:xfrm rot="16200000" flipH="1" flipV="1">
            <a:off x="6751582" y="-2856747"/>
            <a:ext cx="2628" cy="8019390"/>
          </a:xfrm>
          <a:prstGeom prst="bentConnector3">
            <a:avLst>
              <a:gd name="adj1" fmla="val -2149665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746782" y="3704171"/>
            <a:ext cx="199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Front-End</a:t>
            </a:r>
            <a:endParaRPr kumimoji="1" lang="zh-TW" altLang="en-US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175327" y="3507099"/>
            <a:ext cx="218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Back-End</a:t>
            </a:r>
            <a:endParaRPr kumimoji="1" lang="zh-TW" altLang="en-US" u="sng" dirty="0"/>
          </a:p>
        </p:txBody>
      </p:sp>
      <p:sp>
        <p:nvSpPr>
          <p:cNvPr id="29" name="標題 1"/>
          <p:cNvSpPr>
            <a:spLocks noGrp="1"/>
          </p:cNvSpPr>
          <p:nvPr>
            <p:ph type="title"/>
          </p:nvPr>
        </p:nvSpPr>
        <p:spPr>
          <a:xfrm>
            <a:off x="533400" y="5043499"/>
            <a:ext cx="10515600" cy="1325563"/>
          </a:xfrm>
        </p:spPr>
        <p:txBody>
          <a:bodyPr/>
          <a:lstStyle/>
          <a:p>
            <a:r>
              <a:rPr lang="en-US" altLang="zh-TW" smtClean="0"/>
              <a:t>Class Diagram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3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2" y="1447800"/>
            <a:ext cx="10333860" cy="495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4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"/>
          <a:stretch/>
        </p:blipFill>
        <p:spPr>
          <a:xfrm>
            <a:off x="838201" y="1557339"/>
            <a:ext cx="10363200" cy="464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298</Words>
  <Application>Microsoft Macintosh PowerPoint</Application>
  <PresentationFormat>寬螢幕</PresentationFormat>
  <Paragraphs>47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新細明體</vt:lpstr>
      <vt:lpstr>Arial</vt:lpstr>
      <vt:lpstr>Office 佈景主題</vt:lpstr>
      <vt:lpstr>Reciperian</vt:lpstr>
      <vt:lpstr>PowerPoint 簡報</vt:lpstr>
      <vt:lpstr>Introduction</vt:lpstr>
      <vt:lpstr>Accomplished stage</vt:lpstr>
      <vt:lpstr>Accomplished stage</vt:lpstr>
      <vt:lpstr>Scoring Formula</vt:lpstr>
      <vt:lpstr>Class Diagram</vt:lpstr>
      <vt:lpstr>Search Examples</vt:lpstr>
      <vt:lpstr>Search Examples</vt:lpstr>
      <vt:lpstr>Difficulties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博文 陳</dc:creator>
  <cp:lastModifiedBy>Microsoft Office 使用者</cp:lastModifiedBy>
  <cp:revision>42</cp:revision>
  <dcterms:created xsi:type="dcterms:W3CDTF">2019-01-16T09:01:01Z</dcterms:created>
  <dcterms:modified xsi:type="dcterms:W3CDTF">2019-01-16T17:37:02Z</dcterms:modified>
</cp:coreProperties>
</file>